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62" r:id="rId5"/>
    <p:sldId id="263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7B6D4-0D5C-4EDE-B6A2-A03EFC862AD0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433E4-27E8-4333-911C-D6E0736AD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5638A-CC8F-491A-95F3-90DD8FEF5EC7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6775C-3C5A-4C7F-B0BD-84A744370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57E6D-76AE-4E62-A9AC-0A22DDA54C9C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E53C-6CCD-475A-9083-7D449FDAF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1EEB-1DCA-4805-99DB-9F2DF6614917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D1DE-946D-48FC-A486-09FA631D0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3AA4-2CE7-4C89-A160-3C26D0D18C7D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E753B-4755-4217-8100-1282CE1B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B49E6-23CE-4DA1-8C2E-6D6372A12CED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D75E-19C7-4FFE-A813-55D504CBC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04497-CFA7-45AB-9C7A-C033FA1EFCE4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432C-7167-49EE-95D6-CBBFE6DCB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6AB9F-7760-4D58-A2A9-80A7BD233C11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EED3C-6310-48E6-97BB-630953E50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79ADC-9FCF-4765-ACCC-1C121211A836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E448D-218C-4933-A302-8D3EDA7B6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60FAD-DCA7-4C7D-935A-C595F05FB2F3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0E7EC-BE04-4820-AEFB-F3FA32FB9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D1E81-DFD1-40D5-A772-4B8DAEFAA782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C702-21B0-4D75-ABA0-76E99F606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077D3E-0188-406C-8F7A-3D8107D3CF2A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CE7AF5-35AA-45FE-B342-8CA101E0D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6670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FSM </a:t>
            </a:r>
            <a:r>
              <a:rPr lang="en-US" dirty="0" err="1" smtClean="0"/>
              <a:t>Telecommunincations</a:t>
            </a:r>
            <a:r>
              <a:rPr lang="en-US" dirty="0" smtClean="0"/>
              <a:t> </a:t>
            </a:r>
            <a:r>
              <a:rPr lang="en-US" dirty="0" smtClean="0"/>
              <a:t>Corporation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Nov-30</a:t>
            </a:r>
            <a:r>
              <a:rPr lang="en-US" baseline="30000" dirty="0" smtClean="0"/>
              <a:t>th</a:t>
            </a:r>
            <a:r>
              <a:rPr lang="en-US" dirty="0" smtClean="0"/>
              <a:t> - 2015</a:t>
            </a:r>
            <a:endParaRPr lang="en-US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429000" y="5334000"/>
            <a:ext cx="2209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Country Report 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for </a:t>
            </a:r>
            <a:r>
              <a:rPr lang="en-US" dirty="0" err="1">
                <a:latin typeface="Calibri" pitchFamily="34" charset="0"/>
              </a:rPr>
              <a:t>PacNOG</a:t>
            </a:r>
            <a:r>
              <a:rPr lang="en-US" dirty="0">
                <a:latin typeface="Calibri" pitchFamily="34" charset="0"/>
              </a:rPr>
              <a:t> Guam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447800"/>
            <a:ext cx="335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Federated States of Micronesia (FSM)</a:t>
            </a:r>
            <a:br>
              <a:rPr lang="en-US" dirty="0" smtClean="0"/>
            </a:br>
            <a:r>
              <a:rPr lang="en-US" dirty="0" smtClean="0"/>
              <a:t>Island Groups</a:t>
            </a:r>
            <a:endParaRPr lang="en-US" dirty="0"/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46088" y="1905000"/>
            <a:ext cx="8156575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FSMTC  Population and Users count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7945401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648200"/>
            <a:ext cx="82962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Previous services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  <a:p>
            <a:r>
              <a:rPr lang="en-US" smtClean="0"/>
              <a:t>1.  Internet :</a:t>
            </a:r>
          </a:p>
          <a:p>
            <a:r>
              <a:rPr lang="en-US" smtClean="0"/>
              <a:t>    a.  - Dialups </a:t>
            </a:r>
          </a:p>
          <a:p>
            <a:r>
              <a:rPr lang="en-US" smtClean="0"/>
              <a:t>    b. - WiFi</a:t>
            </a:r>
          </a:p>
          <a:p>
            <a:r>
              <a:rPr lang="en-US" smtClean="0"/>
              <a:t> 2.  PSTN </a:t>
            </a:r>
          </a:p>
          <a:p>
            <a:r>
              <a:rPr lang="en-US" smtClean="0"/>
              <a:t> 3.  GSM Cellular (2G)</a:t>
            </a:r>
          </a:p>
          <a:p>
            <a:r>
              <a:rPr lang="en-US" smtClean="0"/>
              <a:t>Facsimile (FAX)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Developments or Service Enhances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r>
              <a:rPr lang="en-US" dirty="0" smtClean="0"/>
              <a:t>- Marine Fiber </a:t>
            </a:r>
            <a:r>
              <a:rPr lang="en-US" dirty="0" err="1" smtClean="0"/>
              <a:t>connecitivty</a:t>
            </a:r>
            <a:r>
              <a:rPr lang="en-US" dirty="0" smtClean="0"/>
              <a:t> to the  world  (</a:t>
            </a:r>
            <a:r>
              <a:rPr lang="en-US" dirty="0" err="1" smtClean="0"/>
              <a:t>Pohnpei</a:t>
            </a:r>
            <a:r>
              <a:rPr lang="en-US" dirty="0" smtClean="0"/>
              <a:t> State Only) </a:t>
            </a:r>
          </a:p>
          <a:p>
            <a:r>
              <a:rPr lang="en-US" dirty="0" smtClean="0"/>
              <a:t>   - faster internet speed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WiFi</a:t>
            </a:r>
            <a:r>
              <a:rPr lang="en-US" dirty="0" smtClean="0"/>
              <a:t> Hotspots, </a:t>
            </a:r>
          </a:p>
          <a:p>
            <a:r>
              <a:rPr lang="en-US" dirty="0" smtClean="0"/>
              <a:t>-  ADSL  internet services over land and lagoon islands</a:t>
            </a:r>
          </a:p>
          <a:p>
            <a:r>
              <a:rPr lang="en-US" dirty="0" smtClean="0"/>
              <a:t>-  </a:t>
            </a:r>
            <a:r>
              <a:rPr lang="en-US" dirty="0" smtClean="0"/>
              <a:t>3G cellular services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CONSTRAINTS  for deploying services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Obstructional</a:t>
            </a:r>
            <a:r>
              <a:rPr lang="en-US" dirty="0" smtClean="0"/>
              <a:t> terrains (Mountains / trees  etc.)   difficulty for copper cable run and wireless </a:t>
            </a:r>
            <a:r>
              <a:rPr lang="en-US" dirty="0" err="1" smtClean="0"/>
              <a:t>LoS</a:t>
            </a:r>
            <a:r>
              <a:rPr lang="en-US" dirty="0" smtClean="0"/>
              <a:t>  </a:t>
            </a:r>
            <a:r>
              <a:rPr lang="en-US" dirty="0" smtClean="0"/>
              <a:t>connectivity to the homes</a:t>
            </a:r>
          </a:p>
          <a:p>
            <a:pPr>
              <a:buFont typeface="Arial" charset="0"/>
              <a:buNone/>
            </a:pPr>
            <a:r>
              <a:rPr lang="en-US" dirty="0" smtClean="0"/>
              <a:t>-  Satellite bandwidth limitation </a:t>
            </a:r>
          </a:p>
          <a:p>
            <a:pPr>
              <a:buFont typeface="Arial" charset="0"/>
              <a:buNone/>
            </a:pPr>
            <a:r>
              <a:rPr lang="en-US" dirty="0" smtClean="0"/>
              <a:t> -  Lack of Marine optic cable linking  other three main islands to the world.</a:t>
            </a:r>
          </a:p>
          <a:p>
            <a:pPr>
              <a:buFontTx/>
              <a:buChar char="-"/>
            </a:pPr>
            <a:r>
              <a:rPr lang="en-US" dirty="0" smtClean="0"/>
              <a:t>COSTING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Improve means of bringing voice and data services to remote  locations on land &amp; on atolls.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Implement and deploy marine cable connectivity  to each main  island.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 deploy fiber connectivity to the homes </a:t>
            </a:r>
            <a:r>
              <a:rPr lang="en-US" dirty="0" err="1" smtClean="0"/>
              <a:t>Gov’t</a:t>
            </a:r>
            <a:r>
              <a:rPr lang="en-US" dirty="0" smtClean="0"/>
              <a:t> and private businesses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 deploy more satellite links to bring voice and data services to the outer islands.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Streaming TV Video services to the homes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FSMTC Participants: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133600" y="1600201"/>
            <a:ext cx="5257800" cy="2438400"/>
          </a:xfrm>
        </p:spPr>
        <p:txBody>
          <a:bodyPr/>
          <a:lstStyle/>
          <a:p>
            <a:r>
              <a:rPr lang="en-US" sz="1500" dirty="0" smtClean="0"/>
              <a:t>Alfred </a:t>
            </a:r>
            <a:r>
              <a:rPr lang="en-US" sz="1500" dirty="0" err="1" smtClean="0"/>
              <a:t>Aliven</a:t>
            </a:r>
            <a:r>
              <a:rPr lang="en-US" sz="1500" dirty="0" smtClean="0"/>
              <a:t> –  Technical Superintendent Engineer, </a:t>
            </a:r>
            <a:r>
              <a:rPr lang="en-US" sz="1500" dirty="0" err="1" smtClean="0"/>
              <a:t>Pohnpei</a:t>
            </a:r>
            <a:endParaRPr lang="en-US" sz="1500" dirty="0" smtClean="0"/>
          </a:p>
          <a:p>
            <a:r>
              <a:rPr lang="en-US" sz="1500" dirty="0" err="1" smtClean="0"/>
              <a:t>Engko</a:t>
            </a:r>
            <a:r>
              <a:rPr lang="en-US" sz="1500" dirty="0" smtClean="0"/>
              <a:t> </a:t>
            </a:r>
            <a:r>
              <a:rPr lang="en-US" sz="1500" dirty="0" err="1" smtClean="0"/>
              <a:t>Danis</a:t>
            </a:r>
            <a:r>
              <a:rPr lang="en-US" sz="1500" dirty="0" smtClean="0"/>
              <a:t> –  Assistant System Administrator, </a:t>
            </a:r>
            <a:r>
              <a:rPr lang="en-US" sz="1500" dirty="0" err="1" smtClean="0"/>
              <a:t>Pohnpei</a:t>
            </a:r>
            <a:endParaRPr lang="en-US" sz="1500" dirty="0" smtClean="0"/>
          </a:p>
          <a:p>
            <a:r>
              <a:rPr lang="en-US" sz="1500" dirty="0" smtClean="0"/>
              <a:t>Chris </a:t>
            </a:r>
            <a:r>
              <a:rPr lang="en-US" sz="1500" dirty="0" err="1" smtClean="0"/>
              <a:t>Chingyan</a:t>
            </a:r>
            <a:r>
              <a:rPr lang="en-US" sz="1500" dirty="0" smtClean="0"/>
              <a:t> – Internet Systems Support Specialist, Yap</a:t>
            </a:r>
          </a:p>
          <a:p>
            <a:r>
              <a:rPr lang="en-US" sz="1500" dirty="0" smtClean="0"/>
              <a:t>Jacob John –  Internet Systems Support Specialist, </a:t>
            </a:r>
            <a:r>
              <a:rPr lang="en-US" sz="1500" dirty="0" err="1" smtClean="0"/>
              <a:t>Kosrae</a:t>
            </a:r>
            <a:endParaRPr lang="en-US" sz="1500" dirty="0" smtClean="0"/>
          </a:p>
          <a:p>
            <a:r>
              <a:rPr lang="en-US" sz="1500" dirty="0" smtClean="0"/>
              <a:t>Mark Mori –  Field Technician, </a:t>
            </a:r>
            <a:r>
              <a:rPr lang="en-US" sz="1500" dirty="0" err="1" smtClean="0"/>
              <a:t>Chuuk</a:t>
            </a:r>
            <a:endParaRPr lang="en-US" sz="1500" dirty="0" smtClean="0"/>
          </a:p>
          <a:p>
            <a:r>
              <a:rPr lang="en-US" sz="1500" dirty="0" err="1" smtClean="0"/>
              <a:t>Jayjay</a:t>
            </a:r>
            <a:r>
              <a:rPr lang="en-US" sz="1500" dirty="0" smtClean="0"/>
              <a:t> Fritz – Internet Systems Support Specialist, </a:t>
            </a:r>
            <a:r>
              <a:rPr lang="en-US" sz="1500" dirty="0" err="1" smtClean="0"/>
              <a:t>Chuuk</a:t>
            </a:r>
            <a:endParaRPr lang="en-US" sz="15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733800"/>
            <a:ext cx="33718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FSMTC  </a:t>
            </a:r>
            <a:r>
              <a:rPr lang="en-US" i="1" dirty="0" smtClean="0"/>
              <a:t>Site presentation on Google Earth</a:t>
            </a:r>
            <a:br>
              <a:rPr lang="en-US" i="1" dirty="0" smtClean="0"/>
            </a:br>
            <a:r>
              <a:rPr lang="en-US" i="1" dirty="0" smtClean="0"/>
              <a:t>- </a:t>
            </a:r>
            <a:r>
              <a:rPr lang="en-US" i="1" dirty="0" smtClean="0"/>
              <a:t>End 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"/>
            <a:ext cx="4114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255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 </vt:lpstr>
      <vt:lpstr>Federated States of Micronesia (FSM) Island Groups</vt:lpstr>
      <vt:lpstr>FSMTC  Population and Users count </vt:lpstr>
      <vt:lpstr>Previous services</vt:lpstr>
      <vt:lpstr>Developments or Service Enhances </vt:lpstr>
      <vt:lpstr>CONSTRAINTS  for deploying services</vt:lpstr>
      <vt:lpstr>FUTURE PLANS</vt:lpstr>
      <vt:lpstr>FSMTC Participants:</vt:lpstr>
      <vt:lpstr>                FSMTC  Site presentation on Google Earth - End -    </vt:lpstr>
    </vt:vector>
  </TitlesOfParts>
  <Company>FSMTC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Report</dc:title>
  <dc:creator>Network User</dc:creator>
  <cp:lastModifiedBy>edadmin</cp:lastModifiedBy>
  <cp:revision>57</cp:revision>
  <dcterms:created xsi:type="dcterms:W3CDTF">2015-11-29T01:47:18Z</dcterms:created>
  <dcterms:modified xsi:type="dcterms:W3CDTF">2015-11-30T02:04:06Z</dcterms:modified>
</cp:coreProperties>
</file>